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2" r:id="rId12"/>
    <p:sldId id="274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975D1-7313-4A58-B38C-8E658BCBCA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parlak/dart-scoring-syste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4F28-A2E3-3599-BFE6-0AC8E8E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C6A05D-BABF-9174-B521-737D7806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Development will occur in Python language</a:t>
            </a:r>
          </a:p>
          <a:p>
            <a:pPr lvl="1"/>
            <a:r>
              <a:rPr lang="en-US" dirty="0"/>
              <a:t>Main IDE – VS Code with Python extensions (Python, </a:t>
            </a:r>
            <a:r>
              <a:rPr lang="en-US" dirty="0" err="1"/>
              <a:t>Pylance</a:t>
            </a:r>
            <a:r>
              <a:rPr lang="en-US" dirty="0"/>
              <a:t>, </a:t>
            </a:r>
            <a:r>
              <a:rPr lang="en-US" dirty="0" err="1"/>
              <a:t>IntelliCode</a:t>
            </a:r>
            <a:r>
              <a:rPr lang="en-US" dirty="0"/>
              <a:t>)</a:t>
            </a:r>
          </a:p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Database development – sqllite3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Wi-Fi communication – SSID connection to home network upon imaging of OS</a:t>
            </a:r>
          </a:p>
          <a:p>
            <a:pPr lvl="1"/>
            <a:r>
              <a:rPr lang="en-US" dirty="0"/>
              <a:t>User interface – driver-free display via CSI; turtle, pyqt5 libraries</a:t>
            </a:r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Computer vision – </a:t>
            </a:r>
            <a:r>
              <a:rPr lang="en-US" dirty="0" err="1"/>
              <a:t>opencv</a:t>
            </a:r>
            <a:r>
              <a:rPr lang="en-US" dirty="0"/>
              <a:t>-python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Machine learning – </a:t>
            </a:r>
            <a:r>
              <a:rPr lang="en-US" dirty="0" err="1"/>
              <a:t>tensorflow</a:t>
            </a:r>
            <a:r>
              <a:rPr lang="en-US" dirty="0"/>
              <a:t> libraries</a:t>
            </a:r>
          </a:p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Main IDE – Android Studio</a:t>
            </a:r>
          </a:p>
          <a:p>
            <a:r>
              <a:rPr lang="en-US" dirty="0"/>
              <a:t>Additional tools</a:t>
            </a:r>
          </a:p>
          <a:p>
            <a:pPr lvl="1"/>
            <a:r>
              <a:rPr lang="en-US" dirty="0"/>
              <a:t>Wireshark – packet observation</a:t>
            </a:r>
          </a:p>
          <a:p>
            <a:pPr lvl="1"/>
            <a:r>
              <a:rPr lang="en-US" dirty="0"/>
              <a:t>VNC Viewer – remote Pi access</a:t>
            </a:r>
          </a:p>
          <a:p>
            <a:r>
              <a:rPr lang="en-US" dirty="0"/>
              <a:t>Existing computer vision dart recognition solutions will be heavily relied 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F6BCD-B216-9B2B-E299-57D5FA28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452BB-B0EB-C8F2-9146-6D23AB334E4C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FOSS software and libraries will be used for core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6229A-D0CE-7A90-DF70-B6F2D60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391" y="1646238"/>
            <a:ext cx="2507443" cy="1410437"/>
          </a:xfrm>
          <a:prstGeom prst="rect">
            <a:avLst/>
          </a:prstGeom>
        </p:spPr>
      </p:pic>
      <p:pic>
        <p:nvPicPr>
          <p:cNvPr id="1026" name="Picture 2" descr="Android Studio 4.0 - the Most Exciting Updates Explained">
            <a:extLst>
              <a:ext uri="{FF2B5EF4-FFF2-40B4-BE49-F238E27FC236}">
                <a16:creationId xmlns:a16="http://schemas.microsoft.com/office/drawing/2014/main" id="{5A9F9445-521A-E2CB-FE37-BBB4AAFF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3" y="4087962"/>
            <a:ext cx="2355885" cy="13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3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81F2-47E1-1912-FB19-CA7F7C32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2881-EFFE-4DD6-6FD4-64AD6079C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Utilize online repository for issue and progress tracking</a:t>
            </a:r>
          </a:p>
          <a:p>
            <a:pPr lvl="1"/>
            <a:r>
              <a:rPr lang="en-US" dirty="0">
                <a:hlinkClick r:id="rId2"/>
              </a:rPr>
              <a:t>https://github.com/kparlak/dart-scoring-system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imaging system to produce valid dart positions</a:t>
            </a:r>
          </a:p>
          <a:p>
            <a:pPr lvl="1"/>
            <a:r>
              <a:rPr lang="en-US" dirty="0"/>
              <a:t>Little experience with computer vision/machine learning – flush out early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scoring system to run both dart games and communicate with imaging system with basic user interaction</a:t>
            </a:r>
          </a:p>
          <a:p>
            <a:pPr lvl="1"/>
            <a:r>
              <a:rPr lang="en-US" dirty="0"/>
              <a:t>Minimalist approach to produce core of dart scoring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user interface for displaying scores</a:t>
            </a:r>
          </a:p>
          <a:p>
            <a:pPr lvl="1"/>
            <a:r>
              <a:rPr lang="en-US" dirty="0"/>
              <a:t>Minimal experience with GUI development – flush out after core system is 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mobile application</a:t>
            </a:r>
          </a:p>
          <a:p>
            <a:pPr lvl="1"/>
            <a:r>
              <a:rPr lang="en-US" dirty="0"/>
              <a:t>Little experience with mobile apps – flush out after full-cycle system is functional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5051-F866-B9D3-3916-1F20022B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AC284B-43CD-DAE5-F1BF-59AB7C1AC1CF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Tiered approach to prevent blockers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5C28D-5970-47C1-7DBB-CD9BD327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00" y="1008636"/>
            <a:ext cx="2658580" cy="1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4320-54DB-9924-BEEC-2B4691D4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Schedule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DF99F-F2A9-C74C-E527-21715FA3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CF2AE9-4A29-90C2-C509-79018E9BD358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Milestone based development with tracking in GitHub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EC41499-C9B9-B939-1BFC-9665F0FA7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588015"/>
              </p:ext>
            </p:extLst>
          </p:nvPr>
        </p:nvGraphicFramePr>
        <p:xfrm>
          <a:off x="838200" y="1825625"/>
          <a:ext cx="10515597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3133428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7678057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0163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1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9/18 – 10/9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Dart Recognition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location mapping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5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10/9 – 10/23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Game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‘301’ and ‘Around the World’ game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8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10/23 – 10/30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10/30 – 11/13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Interface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Profile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Scoreboard implementation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Hit map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94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11/13 – 11/20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Imaging 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Functional system minus mobile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7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11/20 – 12/4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Mobile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Beta Android app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7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6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08E80-636B-BFE8-2DD4-2949F30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Backup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A8B81-3409-053C-B5A1-E588B0D3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6CE37-AF22-E99B-BD8B-0C30B7EC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F5D8-5262-3D15-37F5-3B626B7F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3C8-8E1B-3FC4-099A-E317120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Diagram</a:t>
            </a:r>
            <a:endParaRPr lang="en-US" dirty="0"/>
          </a:p>
        </p:txBody>
      </p:sp>
      <p:pic>
        <p:nvPicPr>
          <p:cNvPr id="9" name="Content Placeholder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2626EE7-D42D-6FA3-C209-35D4A7F52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1825625"/>
            <a:ext cx="6280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FEE93-D2A9-2CA5-3F22-189C06E5D3E4}"/>
              </a:ext>
            </a:extLst>
          </p:cNvPr>
          <p:cNvSpPr txBox="1"/>
          <p:nvPr/>
        </p:nvSpPr>
        <p:spPr>
          <a:xfrm>
            <a:off x="5929313" y="5172076"/>
            <a:ext cx="180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will select player when ready to throw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C8A1-010F-3433-49CA-1375F604A15F}"/>
              </a:ext>
            </a:extLst>
          </p:cNvPr>
          <p:cNvSpPr txBox="1"/>
          <p:nvPr/>
        </p:nvSpPr>
        <p:spPr>
          <a:xfrm>
            <a:off x="1223962" y="1876426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Jetson will use CV to produce dart position and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5ACCA-14E8-6008-4F2F-B7A7EBDE2E2D}"/>
              </a:ext>
            </a:extLst>
          </p:cNvPr>
          <p:cNvSpPr txBox="1"/>
          <p:nvPr/>
        </p:nvSpPr>
        <p:spPr>
          <a:xfrm>
            <a:off x="509588" y="3539629"/>
            <a:ext cx="284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will receive message from Jetson when position has been identified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F2412-4D8D-AC3E-1892-1E0858F8D269}"/>
              </a:ext>
            </a:extLst>
          </p:cNvPr>
          <p:cNvSpPr txBox="1"/>
          <p:nvPr/>
        </p:nvSpPr>
        <p:spPr>
          <a:xfrm>
            <a:off x="9236497" y="3262630"/>
            <a:ext cx="18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can use mobile app to view statistics and current score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F00A-A3E7-9E7F-250F-3C287FD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A3916-6EB4-CBD8-4E60-9E154A69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74DA-7717-041F-325E-83CAD1F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pPr lvl="1"/>
            <a:r>
              <a:rPr lang="en-US" dirty="0"/>
              <a:t>Functional Flow</a:t>
            </a:r>
          </a:p>
          <a:p>
            <a:pPr lvl="1"/>
            <a:r>
              <a:rPr lang="en-US" dirty="0"/>
              <a:t>State Machines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Requirements</a:t>
            </a:r>
          </a:p>
          <a:p>
            <a:r>
              <a:rPr lang="en-US" dirty="0"/>
              <a:t>Resource Requirements</a:t>
            </a:r>
          </a:p>
          <a:p>
            <a:r>
              <a:rPr lang="en-US" dirty="0"/>
              <a:t>Development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automatically update game score/statistics</a:t>
            </a:r>
          </a:p>
          <a:p>
            <a:r>
              <a:rPr lang="en-US" dirty="0"/>
              <a:t>Computer vision will find, map, and report dart location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User interface will update game scores as dart location is identified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D496-EDB8-ED67-799B-C4D06553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&amp;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F1584-0067-C2A9-5613-62EE4DF29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Able to add up to 10 players to database for scoring</a:t>
            </a:r>
          </a:p>
          <a:p>
            <a:r>
              <a:rPr lang="en-US" dirty="0"/>
              <a:t>Display will show live hit map</a:t>
            </a:r>
          </a:p>
          <a:p>
            <a:r>
              <a:rPr lang="en-US" dirty="0"/>
              <a:t>Database to produce statistics (hit % by color or number, win %)</a:t>
            </a:r>
          </a:p>
          <a:p>
            <a:r>
              <a:rPr lang="en-US" dirty="0"/>
              <a:t>Database accessible anywhere with access to home network</a:t>
            </a:r>
          </a:p>
          <a:p>
            <a:r>
              <a:rPr lang="en-US" dirty="0"/>
              <a:t>Mobile application (Android) for viewing statistics and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5EF06-2ED9-BFAE-56B9-CA7F3ACF8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set (3 darts) will be tracked at a time (users to select profile when throwing)</a:t>
            </a:r>
          </a:p>
          <a:p>
            <a:r>
              <a:rPr lang="en-US" dirty="0"/>
              <a:t>Host two games (one score, one knockout)</a:t>
            </a:r>
          </a:p>
          <a:p>
            <a:r>
              <a:rPr lang="en-US" dirty="0"/>
              <a:t>Games can only be started via user interface at dart board (like TopGolf)</a:t>
            </a:r>
          </a:p>
          <a:p>
            <a:r>
              <a:rPr lang="en-US" dirty="0"/>
              <a:t>Two player limit (dart rules)</a:t>
            </a:r>
          </a:p>
          <a:p>
            <a:r>
              <a:rPr lang="en-US" dirty="0"/>
              <a:t>One dart thrown at a time (dart rules)</a:t>
            </a:r>
          </a:p>
          <a:p>
            <a:r>
              <a:rPr lang="en-US" dirty="0"/>
              <a:t>Profiles can only be created at user interface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AFBE-A9CC-C268-E2FD-1B48258E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066D-E47E-E175-8C8C-00E373E5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21BB-5DEA-5970-8DA1-DF46A11C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known datasets to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4C6-9838-D3C6-5418-E549960D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Flow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D354303D-D174-4F75-6AAB-B10D0DED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3"/>
            <a:ext cx="12192000" cy="53238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303-8DFB-955F-CEAC-580331BB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F48AD288-7581-2439-EEEA-138C6D0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80" y="2004339"/>
            <a:ext cx="1715439" cy="32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uter network">
            <a:extLst>
              <a:ext uri="{FF2B5EF4-FFF2-40B4-BE49-F238E27FC236}">
                <a16:creationId xmlns:a16="http://schemas.microsoft.com/office/drawing/2014/main" id="{6D2A3285-43FF-63E5-D514-194B00E0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7647</TotalTime>
  <Words>856</Words>
  <Application>Microsoft Office PowerPoint</Application>
  <PresentationFormat>Widescreen</PresentationFormat>
  <Paragraphs>156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 &amp; Limitations</vt:lpstr>
      <vt:lpstr>Functional Description</vt:lpstr>
      <vt:lpstr>Functional Flow</vt:lpstr>
      <vt:lpstr>State Machines</vt:lpstr>
      <vt:lpstr>Interface Description</vt:lpstr>
      <vt:lpstr>Material Requirements</vt:lpstr>
      <vt:lpstr>Resource Requirements</vt:lpstr>
      <vt:lpstr>Development Plan – Approach</vt:lpstr>
      <vt:lpstr>Development Plan – Schedule</vt:lpstr>
      <vt:lpstr>Backup</vt:lpstr>
      <vt:lpstr>Concept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231</cp:revision>
  <dcterms:created xsi:type="dcterms:W3CDTF">2023-09-13T10:18:44Z</dcterms:created>
  <dcterms:modified xsi:type="dcterms:W3CDTF">2023-09-18T18:40:39Z</dcterms:modified>
</cp:coreProperties>
</file>